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64f01a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64f01a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64f01a8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64f01a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64f01a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64f01a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264f01a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264f01a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64f01a8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64f01a8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264f01a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264f01a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64f01a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64f01a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64f01a8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64f01a8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מדד סיכון במקטעי דרכים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תוך התdחשבות בנפח התעבורה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מה המקטע הכי מסוכן?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706" l="7328" r="58777" t="42895"/>
          <a:stretch/>
        </p:blipFill>
        <p:spPr>
          <a:xfrm>
            <a:off x="3222000" y="1514925"/>
            <a:ext cx="3097799" cy="28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113350" y="1716950"/>
            <a:ext cx="18411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00"/>
                </a:solidFill>
              </a:rPr>
              <a:t>X</a:t>
            </a:r>
            <a:endParaRPr sz="15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00" y="445025"/>
            <a:ext cx="3962701" cy="45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825" y="133160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כמות התאונות מוסברת בעיקר ע״י הנסועה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" y="123717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13225"/>
            <a:ext cx="404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Segment_risk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Interpretation: what is the chance of having an accident for a single car driving a single kilometer in this road segment.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Relevant for driver warnings, not necessarily infrastructure investment.</a:t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צריך לנרמל בנסועה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750" y="1457350"/>
            <a:ext cx="4789250" cy="35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199" y="901200"/>
            <a:ext cx="599825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38" y="956150"/>
            <a:ext cx="569393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dangerous outliers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580512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5" y="445025"/>
            <a:ext cx="6337663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